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1"/>
    <p:restoredTop sz="94613"/>
  </p:normalViewPr>
  <p:slideViewPr>
    <p:cSldViewPr snapToGrid="0" snapToObjects="1">
      <p:cViewPr varScale="1">
        <p:scale>
          <a:sx n="131" d="100"/>
          <a:sy n="131" d="100"/>
        </p:scale>
        <p:origin x="93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</a:t>
            </a:r>
            <a:r>
              <a:rPr lang="ro-RO" dirty="0"/>
              <a:t>gerierea proiectelor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Distribuirea Proiectelor în </a:t>
            </a:r>
            <a:r>
              <a:rPr lang="en-US" dirty="0"/>
              <a:t>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717906"/>
            <a:ext cx="5439897" cy="5082601"/>
          </a:xfrm>
        </p:spPr>
        <p:txBody>
          <a:bodyPr/>
          <a:lstStyle/>
          <a:p>
            <a:r>
              <a:rPr lang="ro-RO" dirty="0"/>
              <a:t>Fișierele </a:t>
            </a:r>
            <a:r>
              <a:rPr lang="en-US" dirty="0"/>
              <a:t>SPIKE Prime </a:t>
            </a:r>
            <a:r>
              <a:rPr lang="ro-RO" dirty="0"/>
              <a:t>au o extensie de tipul </a:t>
            </a:r>
            <a:r>
              <a:rPr lang="en-US" dirty="0"/>
              <a:t>.</a:t>
            </a:r>
            <a:r>
              <a:rPr lang="en-US" dirty="0" err="1"/>
              <a:t>llsp</a:t>
            </a:r>
            <a:r>
              <a:rPr lang="en-US" dirty="0"/>
              <a:t> (SPIKE 2) </a:t>
            </a:r>
            <a:r>
              <a:rPr lang="ro-RO" dirty="0"/>
              <a:t>sau</a:t>
            </a:r>
            <a:r>
              <a:rPr lang="en-US" dirty="0"/>
              <a:t> .llsp3 (SPIKE 3). </a:t>
            </a:r>
          </a:p>
          <a:p>
            <a:r>
              <a:rPr lang="ro-RO" dirty="0"/>
              <a:t>Poți găsi toate fișierele salvate în folder-ul M</a:t>
            </a:r>
            <a:r>
              <a:rPr lang="en-US" dirty="0"/>
              <a:t>y Documents</a:t>
            </a:r>
          </a:p>
          <a:p>
            <a:r>
              <a:rPr lang="ro-RO" dirty="0"/>
              <a:t>Poți trimite aceste fișiere oricui </a:t>
            </a:r>
            <a:r>
              <a:rPr lang="en-US" dirty="0"/>
              <a:t>via email, etc.</a:t>
            </a:r>
          </a:p>
          <a:p>
            <a:r>
              <a:rPr lang="en-US" dirty="0">
                <a:solidFill>
                  <a:srgbClr val="FF0000"/>
                </a:solidFill>
              </a:rPr>
              <a:t>Pro</a:t>
            </a:r>
            <a:r>
              <a:rPr lang="ro-RO" dirty="0">
                <a:solidFill>
                  <a:srgbClr val="FF0000"/>
                </a:solidFill>
              </a:rPr>
              <a:t>iectele nu se auto-salvează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ro-RO" dirty="0">
                <a:solidFill>
                  <a:srgbClr val="FF0000"/>
                </a:solidFill>
              </a:rPr>
              <a:t>este o bună practică să faci </a:t>
            </a:r>
            <a:r>
              <a:rPr lang="en-US" dirty="0">
                <a:solidFill>
                  <a:srgbClr val="FF0000"/>
                </a:solidFill>
              </a:rPr>
              <a:t>backup</a:t>
            </a:r>
            <a:r>
              <a:rPr lang="ro-RO" dirty="0">
                <a:solidFill>
                  <a:srgbClr val="FF0000"/>
                </a:solidFill>
              </a:rPr>
              <a:t> la fișerele tale destul de des din moment ce nu poți recupera fișierele din Hub înapoi pe calculator, mai târziu.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72"/>
          <a:stretch/>
        </p:blipFill>
        <p:spPr>
          <a:xfrm>
            <a:off x="6234493" y="2285276"/>
            <a:ext cx="1633924" cy="57709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EBD75D-F89A-0730-9915-DA6F1990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15" y="1228754"/>
            <a:ext cx="2952710" cy="7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Distribuirea proiectelor Î</a:t>
            </a:r>
            <a:r>
              <a:rPr lang="en-US" dirty="0"/>
              <a:t>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645525"/>
            <a:ext cx="4547541" cy="5082601"/>
          </a:xfrm>
        </p:spPr>
        <p:txBody>
          <a:bodyPr/>
          <a:lstStyle/>
          <a:p>
            <a:r>
              <a:rPr lang="ro-RO" dirty="0"/>
              <a:t>Fișierele </a:t>
            </a:r>
            <a:r>
              <a:rPr lang="en-US" dirty="0"/>
              <a:t>Robot inventor </a:t>
            </a:r>
            <a:r>
              <a:rPr lang="ro-RO" dirty="0"/>
              <a:t>are extensia </a:t>
            </a:r>
            <a:r>
              <a:rPr lang="en-US" dirty="0"/>
              <a:t>.</a:t>
            </a:r>
            <a:r>
              <a:rPr lang="en-US" dirty="0" err="1"/>
              <a:t>lms</a:t>
            </a:r>
            <a:r>
              <a:rPr lang="en-US" dirty="0"/>
              <a:t> </a:t>
            </a:r>
          </a:p>
          <a:p>
            <a:r>
              <a:rPr lang="ro-RO" dirty="0"/>
              <a:t>Auto-salvarea Proiectelor. Dacă dorești să schimbi numele sau locația fișierului, o poți face utilizând cele 3 puncte de lângă numele Proiectului</a:t>
            </a:r>
            <a:r>
              <a:rPr lang="en-US" dirty="0"/>
              <a:t>.</a:t>
            </a:r>
          </a:p>
          <a:p>
            <a:r>
              <a:rPr lang="ro-RO" dirty="0"/>
              <a:t>Distribuirea proiectelor în </a:t>
            </a:r>
            <a:r>
              <a:rPr lang="en-US" dirty="0"/>
              <a:t>Robot Inventor </a:t>
            </a:r>
            <a:r>
              <a:rPr lang="ro-RO" dirty="0"/>
              <a:t>este foarte ușoară</a:t>
            </a:r>
            <a:r>
              <a:rPr lang="en-US" dirty="0"/>
              <a:t>. </a:t>
            </a:r>
            <a:r>
              <a:rPr lang="ro-RO" dirty="0"/>
              <a:t>Cele 3 puncte de lângă numele Proiectului are un buton de share sau poți identica corect fișierul cu extensia și o poți trimite altcuiva. </a:t>
            </a:r>
            <a:endParaRPr lang="en-US" dirty="0"/>
          </a:p>
          <a:p>
            <a:r>
              <a:rPr lang="ro-RO" dirty="0"/>
              <a:t>Poți accesa aceleași caracteristici din meniu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Cop</a:t>
            </a:r>
            <a:r>
              <a:rPr lang="ro-RO" dirty="0"/>
              <a:t>ierea</a:t>
            </a:r>
            <a:r>
              <a:rPr lang="en-US" dirty="0"/>
              <a:t> cod</a:t>
            </a:r>
            <a:r>
              <a:rPr lang="ro-RO" dirty="0"/>
              <a:t>ului între proiecte în </a:t>
            </a:r>
            <a:r>
              <a:rPr lang="en-US" dirty="0"/>
              <a:t>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ro-RO" dirty="0"/>
              <a:t>Apasă pe s</a:t>
            </a:r>
            <a:r>
              <a:rPr lang="en-US" dirty="0"/>
              <a:t>tack</a:t>
            </a:r>
            <a:r>
              <a:rPr lang="ro-RO" dirty="0"/>
              <a:t>-ul pe care dorești să-l copii în alt proiect</a:t>
            </a:r>
            <a:endParaRPr lang="en-US" dirty="0"/>
          </a:p>
          <a:p>
            <a:r>
              <a:rPr lang="ro-RO" dirty="0"/>
              <a:t>Apasă</a:t>
            </a:r>
            <a:r>
              <a:rPr lang="en-US" dirty="0"/>
              <a:t> CTRL-C </a:t>
            </a:r>
            <a:r>
              <a:rPr lang="ro-RO" dirty="0"/>
              <a:t>pentru a copia</a:t>
            </a:r>
            <a:r>
              <a:rPr lang="en-US" dirty="0"/>
              <a:t> stack</a:t>
            </a:r>
            <a:r>
              <a:rPr lang="ro-RO" dirty="0"/>
              <a:t>-ul</a:t>
            </a:r>
            <a:r>
              <a:rPr lang="en-US" dirty="0"/>
              <a:t> (⌘ Command-C on Mac OS X)</a:t>
            </a:r>
          </a:p>
          <a:p>
            <a:r>
              <a:rPr lang="ro-RO" dirty="0"/>
              <a:t>Mergi în alt proiect și apasă </a:t>
            </a:r>
            <a:r>
              <a:rPr lang="en-US" dirty="0"/>
              <a:t>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ro-RO" dirty="0">
                <a:solidFill>
                  <a:srgbClr val="FF0000"/>
                </a:solidFill>
              </a:rPr>
              <a:t>Din păcate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ro-RO" dirty="0">
                <a:solidFill>
                  <a:srgbClr val="FF0000"/>
                </a:solidFill>
              </a:rPr>
              <a:t>opțiunea</a:t>
            </a:r>
            <a:r>
              <a:rPr lang="en-US" dirty="0">
                <a:solidFill>
                  <a:srgbClr val="FF0000"/>
                </a:solidFill>
              </a:rPr>
              <a:t> COPY-PASTE </a:t>
            </a:r>
            <a:r>
              <a:rPr lang="ro-RO" dirty="0">
                <a:solidFill>
                  <a:srgbClr val="FF0000"/>
                </a:solidFill>
              </a:rPr>
              <a:t>între proiecte nu funcționează pentru</a:t>
            </a:r>
            <a:r>
              <a:rPr lang="en-US" dirty="0">
                <a:solidFill>
                  <a:srgbClr val="FF0000"/>
                </a:solidFill>
              </a:rPr>
              <a:t>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fontScale="92500" lnSpcReduction="20000"/>
          </a:bodyPr>
          <a:lstStyle/>
          <a:p>
            <a:r>
              <a:rPr lang="ro-RO" sz="1600" dirty="0"/>
              <a:t>Această lecție de SPIKE Prime a fost realizată de </a:t>
            </a:r>
            <a:r>
              <a:rPr lang="en-US" sz="1600" dirty="0"/>
              <a:t>Sanjay </a:t>
            </a:r>
            <a:r>
              <a:rPr lang="en-US" sz="1600" dirty="0" err="1"/>
              <a:t>Seshan</a:t>
            </a:r>
            <a:r>
              <a:rPr lang="en-US" sz="1600" dirty="0"/>
              <a:t> </a:t>
            </a:r>
            <a:r>
              <a:rPr lang="ro-RO" sz="1600" dirty="0"/>
              <a:t>și</a:t>
            </a:r>
            <a:r>
              <a:rPr lang="en-US" sz="1600" dirty="0"/>
              <a:t> Arvind </a:t>
            </a:r>
            <a:r>
              <a:rPr lang="en-US" sz="1600" dirty="0" err="1"/>
              <a:t>Seshan</a:t>
            </a:r>
            <a:r>
              <a:rPr lang="ro-RO" sz="1600" dirty="0"/>
              <a:t>.</a:t>
            </a:r>
          </a:p>
          <a:p>
            <a:r>
              <a:rPr lang="ro-RO" sz="1600" dirty="0"/>
              <a:t>Mai multe lecții sunt disponibile pe </a:t>
            </a:r>
            <a:r>
              <a:rPr lang="en-US" sz="1600" dirty="0">
                <a:hlinkClick r:id="rId2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ro-RO" dirty="0"/>
              <a:t>Învățăm să creem și să numim proiectele </a:t>
            </a:r>
            <a:r>
              <a:rPr lang="en-US" dirty="0"/>
              <a:t> </a:t>
            </a:r>
          </a:p>
          <a:p>
            <a:r>
              <a:rPr lang="ro-RO" dirty="0"/>
              <a:t>Învățăm să multiplicăm și să ștergem proiectele</a:t>
            </a:r>
            <a:endParaRPr lang="en-US" dirty="0"/>
          </a:p>
          <a:p>
            <a:r>
              <a:rPr lang="ro-RO" dirty="0"/>
              <a:t>Învățăm să copiem codul între proiecte</a:t>
            </a:r>
            <a:endParaRPr lang="en-US" dirty="0"/>
          </a:p>
          <a:p>
            <a:r>
              <a:rPr lang="ro-RO" dirty="0"/>
              <a:t>Învățăm cum să comandăm proiectele pe Hub</a:t>
            </a:r>
            <a:endParaRPr lang="en-US" dirty="0"/>
          </a:p>
          <a:p>
            <a:r>
              <a:rPr lang="ro-RO" dirty="0"/>
              <a:t>Învățăm să distribuim fișierele cu proiecte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4C60ACB7-72C8-CCAF-8839-030BD02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4" y="1277961"/>
            <a:ext cx="4073979" cy="334847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7684DF38-042F-A768-78A7-7731C23B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8" y="2516995"/>
            <a:ext cx="3911550" cy="323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Crearea proiectelor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ro-RO" dirty="0"/>
              <a:t>Pentru a crea un proiect nou</a:t>
            </a:r>
            <a:r>
              <a:rPr lang="en-US" dirty="0"/>
              <a:t>, </a:t>
            </a:r>
            <a:r>
              <a:rPr lang="ro-RO" dirty="0"/>
              <a:t>apasă semnul </a:t>
            </a:r>
            <a:r>
              <a:rPr lang="en-US" dirty="0"/>
              <a:t>+ </a:t>
            </a:r>
            <a:r>
              <a:rPr lang="ro-RO" dirty="0"/>
              <a:t>atât în </a:t>
            </a:r>
            <a:r>
              <a:rPr lang="en-US" dirty="0"/>
              <a:t>SPIKE Prime </a:t>
            </a:r>
            <a:r>
              <a:rPr lang="ro-RO" dirty="0"/>
              <a:t>cât și în</a:t>
            </a:r>
            <a:r>
              <a:rPr lang="en-US" dirty="0"/>
              <a:t>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4" y="1267076"/>
            <a:ext cx="287265" cy="245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61538" y="2516995"/>
            <a:ext cx="244512" cy="209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3E627B8-5CEC-76FF-DD76-66ADCBC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" y="1282768"/>
            <a:ext cx="5341847" cy="23571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9789F1-17BF-47C8-BD75-B445786A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11"/>
          <a:stretch/>
        </p:blipFill>
        <p:spPr>
          <a:xfrm>
            <a:off x="98927" y="3670767"/>
            <a:ext cx="5286673" cy="235716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9A6DA5B-7B74-2F51-05DC-866C1E96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29" y="1166441"/>
            <a:ext cx="3262012" cy="267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Ștergerea, redenumirea și multiplicarea  proiectelor în </a:t>
            </a:r>
            <a:r>
              <a:rPr lang="en-US" dirty="0"/>
              <a:t>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963069"/>
            <a:ext cx="3454400" cy="2303415"/>
          </a:xfrm>
        </p:spPr>
        <p:txBody>
          <a:bodyPr>
            <a:normAutofit lnSpcReduction="10000"/>
          </a:bodyPr>
          <a:lstStyle/>
          <a:p>
            <a:r>
              <a:rPr lang="ro-RO" sz="1600" dirty="0"/>
              <a:t>Apasă pe </a:t>
            </a:r>
            <a:r>
              <a:rPr lang="en-US" sz="1600" dirty="0"/>
              <a:t>“My Projects” </a:t>
            </a:r>
            <a:r>
              <a:rPr lang="ro-RO" sz="1600" dirty="0"/>
              <a:t>pentru a vedea lista de proiecte pe care le-ai realizat</a:t>
            </a:r>
            <a:r>
              <a:rPr lang="en-US" sz="1600" dirty="0"/>
              <a:t>.</a:t>
            </a:r>
          </a:p>
          <a:p>
            <a:r>
              <a:rPr lang="ro-RO" sz="1600" dirty="0"/>
              <a:t>Pentru a edita un proiect existent apasă pe iconița de editare</a:t>
            </a:r>
            <a:r>
              <a:rPr lang="en-US" sz="1600" dirty="0"/>
              <a:t> [2] </a:t>
            </a:r>
            <a:r>
              <a:rPr lang="ro-RO" sz="1600" dirty="0"/>
              <a:t>și selectează proiectul pe care dorești să-l modifici</a:t>
            </a:r>
            <a:r>
              <a:rPr lang="en-US" sz="1600" dirty="0"/>
              <a:t>. Select</a:t>
            </a:r>
            <a:r>
              <a:rPr lang="ro-RO" sz="1600" dirty="0"/>
              <a:t>ează acțiunea dorită </a:t>
            </a:r>
            <a:r>
              <a:rPr lang="en-US" sz="1600" dirty="0"/>
              <a:t>(</a:t>
            </a:r>
            <a:r>
              <a:rPr lang="ro-RO" sz="1600" dirty="0"/>
              <a:t>ștergere sau multiplicare sau redenumire sau mutare)</a:t>
            </a:r>
            <a:r>
              <a:rPr lang="en-US" sz="1600" dirty="0"/>
              <a:t>[3].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09352" y="2674717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5505669" y="24679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4213031" y="4165236"/>
            <a:ext cx="892370" cy="947292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4686137" y="4743196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5105825" y="2661508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5569313" y="2168353"/>
            <a:ext cx="279037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BF8D2-0405-FE71-8475-75355B7C1A54}"/>
              </a:ext>
            </a:extLst>
          </p:cNvPr>
          <p:cNvSpPr/>
          <p:nvPr/>
        </p:nvSpPr>
        <p:spPr>
          <a:xfrm>
            <a:off x="4908988" y="2082131"/>
            <a:ext cx="476612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A002-9122-58DF-7F54-D909520E8784}"/>
              </a:ext>
            </a:extLst>
          </p:cNvPr>
          <p:cNvSpPr txBox="1"/>
          <p:nvPr/>
        </p:nvSpPr>
        <p:spPr>
          <a:xfrm>
            <a:off x="4686137" y="180510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List/icon view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B1C2-5C4A-54DB-A5FC-81CC165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1313768"/>
            <a:ext cx="5123910" cy="416537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2EDE1C5-0842-2C1B-6D89-DF696AC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256427"/>
            <a:ext cx="2066781" cy="1743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Ștergerea, redenumirea și multiplicarea  proiectelor în </a:t>
            </a:r>
            <a:r>
              <a:rPr lang="en-US" dirty="0"/>
              <a:t>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Apasă pe</a:t>
            </a:r>
            <a:r>
              <a:rPr lang="en-US" dirty="0"/>
              <a:t>“Projects” </a:t>
            </a:r>
            <a:r>
              <a:rPr lang="ro-RO" dirty="0"/>
              <a:t>în josul paginii de pe pagina de pornire și este afișată lista cu proiectele pe care le-ai realizat</a:t>
            </a:r>
            <a:r>
              <a:rPr lang="en-US" dirty="0"/>
              <a:t>. [1] </a:t>
            </a:r>
          </a:p>
          <a:p>
            <a:r>
              <a:rPr lang="ro-RO" dirty="0"/>
              <a:t>Pentru a edita un proiect existent, apasă pe iconița de editare</a:t>
            </a:r>
            <a:r>
              <a:rPr lang="en-US" dirty="0"/>
              <a:t> (3 </a:t>
            </a:r>
            <a:r>
              <a:rPr lang="ro-RO" dirty="0"/>
              <a:t>punste</a:t>
            </a:r>
            <a:r>
              <a:rPr lang="en-US" dirty="0"/>
              <a:t>) [2] </a:t>
            </a:r>
            <a:r>
              <a:rPr lang="ro-RO" dirty="0"/>
              <a:t>și selectează proiectul pe care dorești săl modifici</a:t>
            </a:r>
            <a:r>
              <a:rPr lang="en-US" dirty="0"/>
              <a:t>. Select</a:t>
            </a:r>
            <a:r>
              <a:rPr lang="ro-RO" dirty="0"/>
              <a:t>ează acțiunea dorită</a:t>
            </a:r>
            <a:r>
              <a:rPr lang="en-US" dirty="0"/>
              <a:t> (</a:t>
            </a:r>
            <a:r>
              <a:rPr lang="ro-RO" dirty="0"/>
              <a:t>șterge sau multiplică, sau redenumește sau distribuie</a:t>
            </a:r>
            <a:r>
              <a:rPr lang="en-US" dirty="0"/>
              <a:t>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45874" y="1924598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3373174" y="47404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826821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4355602" y="2224188"/>
            <a:ext cx="1015357" cy="110956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5302281" y="186341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5345465" y="2167271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283033" y="2739040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471F-80EF-086C-AB97-BE507F3E0DC4}"/>
              </a:ext>
            </a:extLst>
          </p:cNvPr>
          <p:cNvSpPr txBox="1"/>
          <p:nvPr/>
        </p:nvSpPr>
        <p:spPr>
          <a:xfrm>
            <a:off x="7267787" y="240963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66C43-1209-593F-FFB8-A21ADF9A2610}"/>
              </a:ext>
            </a:extLst>
          </p:cNvPr>
          <p:cNvSpPr txBox="1"/>
          <p:nvPr/>
        </p:nvSpPr>
        <p:spPr>
          <a:xfrm>
            <a:off x="4401878" y="129794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List/icon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D2EAB-83A8-0214-C7C8-CA0E26E226EF}"/>
              </a:ext>
            </a:extLst>
          </p:cNvPr>
          <p:cNvSpPr/>
          <p:nvPr/>
        </p:nvSpPr>
        <p:spPr>
          <a:xfrm>
            <a:off x="5045874" y="1583246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 mod de a redenumi proiectele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468316" cy="4822219"/>
          </a:xfrm>
        </p:spPr>
        <p:txBody>
          <a:bodyPr>
            <a:normAutofit/>
          </a:bodyPr>
          <a:lstStyle/>
          <a:p>
            <a:r>
              <a:rPr lang="ro-RO" dirty="0"/>
              <a:t>Cele 3 puncte de lângă numele Proiectului atât în </a:t>
            </a:r>
            <a:r>
              <a:rPr lang="en-US" dirty="0"/>
              <a:t>SPIKE Prime </a:t>
            </a:r>
            <a:r>
              <a:rPr lang="ro-RO" dirty="0"/>
              <a:t>cât și în </a:t>
            </a:r>
            <a:r>
              <a:rPr lang="en-US" dirty="0"/>
              <a:t>Robot Inventor </a:t>
            </a:r>
            <a:r>
              <a:rPr lang="ro-RO" dirty="0"/>
              <a:t>te lasă să redenumești proiectele și să le salvezi într-o altă locație.</a:t>
            </a:r>
            <a:endParaRPr lang="en-US" dirty="0"/>
          </a:p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Robot Inventor </a:t>
            </a:r>
            <a:r>
              <a:rPr lang="ro-RO" dirty="0"/>
              <a:t>te lasă să distribui proiectele în acest mod.</a:t>
            </a:r>
            <a:endParaRPr lang="en-US" dirty="0"/>
          </a:p>
          <a:p>
            <a:r>
              <a:rPr lang="ro-RO" dirty="0"/>
              <a:t>Multe alte opțiuni sunt disponibile în meniul aplicației.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FB805F-E97F-B3C3-2F1D-BBE2A950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38" y="1243011"/>
            <a:ext cx="3555960" cy="32216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proiectelor în hub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87985" y="2427470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Iconița de descărcare te lasă să selectezi slot-ul de pe hub unde dorești să salvezi proiectul.</a:t>
            </a:r>
            <a:endParaRPr lang="en-US" dirty="0"/>
          </a:p>
          <a:p>
            <a:r>
              <a:rPr lang="ro-RO" dirty="0"/>
              <a:t>Utilizează săgeata dreapta pentru a schimba numărul de la </a:t>
            </a:r>
            <a:r>
              <a:rPr lang="en-US" dirty="0"/>
              <a:t>0 </a:t>
            </a:r>
            <a:r>
              <a:rPr lang="ro-RO" dirty="0"/>
              <a:t>la orice număr între </a:t>
            </a:r>
            <a:r>
              <a:rPr lang="en-US" dirty="0"/>
              <a:t>0-19</a:t>
            </a:r>
          </a:p>
          <a:p>
            <a:r>
              <a:rPr lang="ro-RO" dirty="0"/>
              <a:t>Hub-ul poate stoca până la </a:t>
            </a:r>
            <a:r>
              <a:rPr lang="en-US" dirty="0"/>
              <a:t>20</a:t>
            </a:r>
            <a:r>
              <a:rPr lang="ro-RO" dirty="0"/>
              <a:t> de</a:t>
            </a:r>
            <a:r>
              <a:rPr lang="en-US" dirty="0"/>
              <a:t> program</a:t>
            </a:r>
            <a:r>
              <a:rPr lang="ro-RO" dirty="0"/>
              <a:t>e</a:t>
            </a:r>
            <a:endParaRPr lang="en-US" dirty="0"/>
          </a:p>
          <a:p>
            <a:r>
              <a:rPr lang="ro-RO" dirty="0"/>
              <a:t>Această caracteristică este disponibilă atât în S</a:t>
            </a:r>
            <a:r>
              <a:rPr lang="en-US" dirty="0"/>
              <a:t>PIKE Prime </a:t>
            </a:r>
            <a:r>
              <a:rPr lang="ro-RO" dirty="0"/>
              <a:t>cât și</a:t>
            </a:r>
            <a:r>
              <a:rPr lang="en-US" dirty="0"/>
              <a:t> Robot Inventor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  <p:pic>
        <p:nvPicPr>
          <p:cNvPr id="17" name="Picture 16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912E097C-F4E5-E756-D2A0-93C39278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8" y="4632241"/>
            <a:ext cx="1684134" cy="1549017"/>
          </a:xfrm>
          <a:prstGeom prst="rect">
            <a:avLst/>
          </a:prstGeom>
        </p:spPr>
      </p:pic>
      <p:pic>
        <p:nvPicPr>
          <p:cNvPr id="19" name="Picture 18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DE312D-2E6B-9630-4BB3-A8FBA49F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5" y="4632241"/>
            <a:ext cx="1733055" cy="15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Schimbarea ordinii proiectelor</a:t>
            </a:r>
            <a:r>
              <a:rPr lang="en-US" dirty="0"/>
              <a:t>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1: </a:t>
            </a:r>
            <a:r>
              <a:rPr lang="ro-RO" dirty="0"/>
              <a:t>Apasă pe iconița </a:t>
            </a:r>
            <a:r>
              <a:rPr lang="en-US" dirty="0"/>
              <a:t>Hub</a:t>
            </a:r>
            <a:r>
              <a:rPr lang="ro-RO" dirty="0"/>
              <a:t>-ului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2: </a:t>
            </a:r>
            <a:r>
              <a:rPr lang="ro-RO" dirty="0"/>
              <a:t>Apasă pe </a:t>
            </a:r>
            <a:r>
              <a:rPr lang="en-US" dirty="0"/>
              <a:t>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3: </a:t>
            </a:r>
            <a:r>
              <a:rPr lang="ro-RO" dirty="0"/>
              <a:t>Apasă pe iconița </a:t>
            </a:r>
            <a:r>
              <a:rPr lang="en-US" dirty="0"/>
              <a:t>(=) </a:t>
            </a:r>
            <a:r>
              <a:rPr lang="ro-RO" dirty="0"/>
              <a:t>de pe fiecare linie pentru a muta programele pe o poziție nouă</a:t>
            </a:r>
            <a:r>
              <a:rPr lang="en-US" dirty="0"/>
              <a:t>.</a:t>
            </a:r>
            <a:r>
              <a:rPr lang="ro-RO" dirty="0"/>
              <a:t> Utilizează iconița de coș dacă vrei să-l stergi.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Schimbarea ordinii proiectelor</a:t>
            </a:r>
            <a:r>
              <a:rPr lang="en-US" dirty="0"/>
              <a:t>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1: </a:t>
            </a:r>
            <a:r>
              <a:rPr lang="ro-RO" dirty="0"/>
              <a:t>Apasă pe iconița </a:t>
            </a:r>
            <a:r>
              <a:rPr lang="en-US" dirty="0"/>
              <a:t>Hub</a:t>
            </a:r>
            <a:r>
              <a:rPr lang="ro-RO" dirty="0"/>
              <a:t>-ului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2: </a:t>
            </a:r>
            <a:r>
              <a:rPr lang="ro-RO" dirty="0"/>
              <a:t>Apasă pe </a:t>
            </a:r>
            <a:r>
              <a:rPr lang="en-US" dirty="0"/>
              <a:t>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3: </a:t>
            </a:r>
            <a:r>
              <a:rPr lang="ro-RO" dirty="0"/>
              <a:t>Apasă pe iconița</a:t>
            </a:r>
            <a:r>
              <a:rPr lang="en-US" dirty="0"/>
              <a:t> (=) </a:t>
            </a:r>
            <a:r>
              <a:rPr lang="ro-RO" dirty="0"/>
              <a:t>pe fiecare linie pentru a muta programul pe o poziție nouă</a:t>
            </a:r>
            <a:r>
              <a:rPr lang="en-US" dirty="0"/>
              <a:t>.  </a:t>
            </a:r>
            <a:r>
              <a:rPr lang="ro-RO" dirty="0"/>
              <a:t>Utilizează coșul dacă vrei să-l ștergi.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278</TotalTime>
  <Words>974</Words>
  <Application>Microsoft Office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Managerierea proiectelor</vt:lpstr>
      <vt:lpstr>Obiectivele lecției</vt:lpstr>
      <vt:lpstr>Crearea proiectelor</vt:lpstr>
      <vt:lpstr>Ștergerea, redenumirea și multiplicarea  proiectelor în SPIKE PRIME</vt:lpstr>
      <vt:lpstr>Ștergerea, redenumirea și multiplicarea  proiectelor în ROBOT INVENTOR</vt:lpstr>
      <vt:lpstr>Al mod de a redenumi proiectele</vt:lpstr>
      <vt:lpstr>Ordinea proiectelor în hub</vt:lpstr>
      <vt:lpstr>Schimbarea ordinii proiectelor (SPIKE PRIME)</vt:lpstr>
      <vt:lpstr>Schimbarea ordinii proiectelor (ROBOT INVENTOR)</vt:lpstr>
      <vt:lpstr>Distribuirea Proiectelor în SPIKE PRIME</vt:lpstr>
      <vt:lpstr>Distribuirea proiectelor ÎN ROBOT INVENTOR</vt:lpstr>
      <vt:lpstr>Copierea codului între proiecte în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marinela</cp:lastModifiedBy>
  <cp:revision>58</cp:revision>
  <dcterms:created xsi:type="dcterms:W3CDTF">2019-12-31T03:18:51Z</dcterms:created>
  <dcterms:modified xsi:type="dcterms:W3CDTF">2023-08-18T08:13:19Z</dcterms:modified>
</cp:coreProperties>
</file>